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4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AFEFC38-CDCC-44BE-B33A-E0998389A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727EA51B-5DDF-4D75-ABCB-5FC729D9D7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BF33DBB6-9BA3-4903-AD9C-4A306BC70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9B-BAFC-4302-A64E-089058291BF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ED9ED8FE-E2D1-4AF9-BAFB-E013C110A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8FFD2B2C-052E-4F6D-A7A9-644190AAF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EBEE-31DB-4F7E-AE30-84DC8212F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9476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9C78B77-6CC0-4E49-8368-4BEBD928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AAFEF347-29EC-4585-876A-642774AE8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7D9B3C6B-3993-4A58-B519-EF88D76C9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9B-BAFC-4302-A64E-089058291BF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AB47ED64-A678-4D2B-8ACD-5C4D55EF7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C5471F65-DF29-4FD3-9CAF-EB7B99F23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EBEE-31DB-4F7E-AE30-84DC8212F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2607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E634084F-663E-4045-901C-BE0062BBB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29FBC582-37FC-4546-9F3F-43BECD80A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BACFBEE6-152D-4354-9211-C9BFA45E0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9B-BAFC-4302-A64E-089058291BF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23057A86-589B-4478-AB6F-B1EB2EFC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7A7B4566-634F-4173-9160-EEA4AFD0F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EBEE-31DB-4F7E-AE30-84DC8212F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686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A04A91C-C6D7-4210-B280-C55CDB6CB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DBBDA467-CA94-45ED-B537-50440BAAD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3B4DD408-80B6-49F3-A2BF-3B5F61E85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9B-BAFC-4302-A64E-089058291BF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EE015093-A1F3-4C30-829A-EA5C67C87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4CDA15F3-97DB-431F-9C54-6A8132895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EBEE-31DB-4F7E-AE30-84DC8212F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68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6526AB2-F8E2-4874-8B03-1299BD373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A32787F0-4C02-41FB-B126-5148A2C5D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D8546F9D-E0BD-4EA2-B713-C881379A7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9B-BAFC-4302-A64E-089058291BF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72EDCAB4-6070-4B43-A616-432E8E859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17B2A661-02B3-42DE-ACA2-E38DD288D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EBEE-31DB-4F7E-AE30-84DC8212F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5645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3DA1CAB-CC25-493B-963A-E869DC700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FFE3869B-7DE3-4426-A96C-42DA27FE7F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61AA19E8-F0CE-4B57-A701-37D7D03F0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DD534928-D067-4CE3-A40C-CAA6AFC68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9B-BAFC-4302-A64E-089058291BF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A7EF4B39-10C3-4DCF-BD44-562788E02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43810962-167D-470B-90C9-9D59BD1D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EBEE-31DB-4F7E-AE30-84DC8212F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675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F83E22D-6BB0-46CF-B0CF-6E7C6E380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284C2BBB-4B4D-44AE-8D7F-86DE65F88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B2E1C6B9-0CF2-41D0-ACF8-F9242CCB6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B81D33E0-A1DB-4CC3-AA80-15F98AA4F1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F1327E93-0213-48CC-8E55-BF05663CC6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4EAEBB03-22ED-41AC-8647-B4C297A7E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9B-BAFC-4302-A64E-089058291BF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F05AE057-7FC2-447C-9169-21F70428F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97619108-5744-4A75-AF5A-92F814325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EBEE-31DB-4F7E-AE30-84DC8212F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8650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97E8B44-AB31-4B18-8835-0613D78AD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CB5FC04E-8DF4-44A3-A6F8-E23AC997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9B-BAFC-4302-A64E-089058291BF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72E9F279-6ACC-47F2-8C68-014E76F7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AE578B6A-BA09-4C3A-B9D7-D1AE7CECF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EBEE-31DB-4F7E-AE30-84DC8212F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3221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0230CE7B-54DA-4435-9EA0-3782DEC16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9B-BAFC-4302-A64E-089058291BF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C7D95C51-6040-42C1-89DA-140BFCA94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F85B9451-2AB9-4FE9-9627-98214AB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EBEE-31DB-4F7E-AE30-84DC8212F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261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DAF1F02-7C1D-42AC-BE18-F78E2458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26FD18F8-D5CD-42A9-B6CB-A08318B6B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20E19E94-F943-42BB-B40F-BDA73E291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D54D357E-E323-43F6-996E-E7DB9AE58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9B-BAFC-4302-A64E-089058291BF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DB8E2D92-55BF-4E41-B63A-FAF26D86A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5D4622D5-BED3-4936-88C3-D0479ECCE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EBEE-31DB-4F7E-AE30-84DC8212F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378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2BE21E5-1408-4951-BA3B-C0A816BE4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E9521DFC-6EB9-4498-9B23-1254B3EB24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4C3BECC3-DB34-4104-9D8F-2C1D5CDDB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8A15172E-C7DF-4000-8908-5327F97C4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9B-BAFC-4302-A64E-089058291BF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AD5F0EFA-76DA-41B4-9862-27A33A5E4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8CDAAA84-0AA3-4C13-B82A-410D54BCB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EBEE-31DB-4F7E-AE30-84DC8212F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99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06FB7D8E-4BF7-4BCD-BA4D-D3014096C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5F23D6D1-1A9A-4C8C-8003-11A51FF9D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EFC5E830-7621-44AD-B795-8C23388782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1039B-BAFC-4302-A64E-089058291BFB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3BEEEC0B-9AFB-47F4-A9EA-66CE54972C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4CA3DCBF-3565-4714-A8B8-200C769A53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1EBEE-31DB-4F7E-AE30-84DC8212F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07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536738F-F8F0-4A80-916E-4C1A7B483E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Verzorgende in de wijk </a:t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461FF843-46ED-4433-A5DB-4F882FF3EC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8000" dirty="0"/>
              <a:t>Indicatieproces </a:t>
            </a:r>
          </a:p>
        </p:txBody>
      </p:sp>
    </p:spTree>
    <p:extLst>
      <p:ext uri="{BB962C8B-B14F-4D97-AF65-F5344CB8AC3E}">
        <p14:creationId xmlns:p14="http://schemas.microsoft.com/office/powerpoint/2010/main" val="1573923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9C695A5-2903-4FB8-8019-1B5225929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xmlns="" id="{A6230AC4-789F-47DA-85FA-EBD37E5838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305" y="851443"/>
            <a:ext cx="12057390" cy="285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863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B587A4E-4F05-490F-A7FF-0724B1DB2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xmlns="" id="{943C94B4-12A8-4B73-9806-1DB10E0775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57" y="930442"/>
            <a:ext cx="12172343" cy="487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906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3D686D8-4BF5-4246-B094-C06D2B8E5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Klinisch redeneren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xmlns="" id="{D8C158B2-3CD1-4AAE-BC1C-782F0277F1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412" y="2550162"/>
            <a:ext cx="11419175" cy="268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799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3B88C89-578A-409B-AA58-D414B3D1C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xmlns="" id="{13904453-2BB7-4111-A9BD-49C2D64B17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1747" y="250256"/>
            <a:ext cx="5422232" cy="646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942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F372116-178F-4BB6-A61F-EC96FE004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xmlns="" id="{D2DB648B-6885-46A3-A494-1053A1630D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428" y="430777"/>
            <a:ext cx="11909572" cy="6187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428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9AD5AAB-2393-496E-9D3A-DB37A6B14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1149"/>
          </a:xfrm>
        </p:spPr>
        <p:txBody>
          <a:bodyPr>
            <a:normAutofit fontScale="90000"/>
          </a:bodyPr>
          <a:lstStyle/>
          <a:p>
            <a:r>
              <a:rPr lang="nl-NL" dirty="0"/>
              <a:t>Maaltijdondersteuning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xmlns="" id="{058BC277-9B1F-4965-A902-CFE0BCB13B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897" y="1427747"/>
            <a:ext cx="11724556" cy="5169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16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4507077-A6C3-4B49-92C5-B7F41B090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medicatietoediening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xmlns="" id="{EA1D9A2D-562C-4603-AAD1-66ACF47518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661" y="1860884"/>
            <a:ext cx="11471202" cy="422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863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24C997D-425C-4684-A578-63DE9E29C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9486"/>
          </a:xfrm>
        </p:spPr>
        <p:txBody>
          <a:bodyPr>
            <a:normAutofit fontScale="90000"/>
          </a:bodyPr>
          <a:lstStyle/>
          <a:p>
            <a:r>
              <a:rPr lang="nl-NL" dirty="0"/>
              <a:t>Waar liggen de grenzen voor thuiszorg?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xmlns="" id="{7DEC02B1-0957-4BF4-81A5-0821EBFB83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2936" y="1363579"/>
            <a:ext cx="11086138" cy="5472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560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990108E-DD43-4DBE-84E6-60B88FB44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xmlns="" id="{D4F42CF5-4BBF-47FF-8A13-C26BFD4169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884" y="1523999"/>
            <a:ext cx="12192000" cy="224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44746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</Words>
  <Application>Microsoft Office PowerPoint</Application>
  <PresentationFormat>Aangepast</PresentationFormat>
  <Paragraphs>6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Verzorgende in de wijk  </vt:lpstr>
      <vt:lpstr>PowerPoint-presentatie</vt:lpstr>
      <vt:lpstr>Klinisch redeneren</vt:lpstr>
      <vt:lpstr>PowerPoint-presentatie</vt:lpstr>
      <vt:lpstr>PowerPoint-presentatie</vt:lpstr>
      <vt:lpstr>Maaltijdondersteuning</vt:lpstr>
      <vt:lpstr>medicatietoediening</vt:lpstr>
      <vt:lpstr>Waar liggen de grenzen voor thuiszorg?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Verzorgende in de wijk</dc:title>
  <dc:creator>Wieteke de Roos</dc:creator>
  <cp:lastModifiedBy>user</cp:lastModifiedBy>
  <cp:revision>4</cp:revision>
  <dcterms:created xsi:type="dcterms:W3CDTF">2019-05-09T07:14:29Z</dcterms:created>
  <dcterms:modified xsi:type="dcterms:W3CDTF">2019-05-13T09:03:12Z</dcterms:modified>
</cp:coreProperties>
</file>